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Lst>
  <p:notesMasterIdLst>
    <p:notesMasterId r:id="rId21"/>
  </p:notesMasterIdLst>
  <p:sldIdLst>
    <p:sldId id="4535" r:id="rId6"/>
    <p:sldId id="2076137764" r:id="rId7"/>
    <p:sldId id="270" r:id="rId8"/>
    <p:sldId id="271" r:id="rId9"/>
    <p:sldId id="2076137767" r:id="rId10"/>
    <p:sldId id="276" r:id="rId11"/>
    <p:sldId id="2076137766" r:id="rId12"/>
    <p:sldId id="4549" r:id="rId13"/>
    <p:sldId id="4547" r:id="rId14"/>
    <p:sldId id="2076137773" r:id="rId15"/>
    <p:sldId id="2076137772" r:id="rId16"/>
    <p:sldId id="2076137774" r:id="rId17"/>
    <p:sldId id="2076137775" r:id="rId18"/>
    <p:sldId id="2076137768" r:id="rId19"/>
    <p:sldId id="207613753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95226" autoAdjust="0"/>
  </p:normalViewPr>
  <p:slideViewPr>
    <p:cSldViewPr snapToGrid="0">
      <p:cViewPr varScale="1">
        <p:scale>
          <a:sx n="78" d="100"/>
          <a:sy n="78" d="100"/>
        </p:scale>
        <p:origin x="74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600" b="1" dirty="0"/>
            <a:t>Enterprise</a:t>
          </a:r>
          <a:endParaRPr lang="en-US" sz="2000" b="1" dirty="0"/>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600" b="1" dirty="0"/>
            <a:t>Corporate</a:t>
          </a:r>
          <a:endParaRPr lang="en-US" sz="2400" b="1" dirty="0"/>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600" b="1" dirty="0"/>
            <a:t>Midmarket</a:t>
          </a:r>
          <a:endParaRPr lang="en-US" sz="3300" b="1" dirty="0"/>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600" b="1" dirty="0"/>
            <a:t>Small</a:t>
          </a:r>
          <a:endParaRPr lang="en-US" sz="6500" b="1" dirty="0"/>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600" b="1" kern="1200" dirty="0"/>
            <a:t>Enterprise</a:t>
          </a:r>
          <a:endParaRPr lang="en-US" sz="2000" b="1" kern="1200" dirty="0"/>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600" b="1" kern="1200" dirty="0"/>
            <a:t>Corporate</a:t>
          </a:r>
          <a:endParaRPr lang="en-US" sz="2400" b="1" kern="1200" dirty="0"/>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600" b="1" kern="1200" dirty="0"/>
            <a:t>Midmarket</a:t>
          </a:r>
          <a:endParaRPr lang="en-US" sz="3300" b="1" kern="1200" dirty="0"/>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600" b="1" kern="1200" dirty="0"/>
            <a:t>Small</a:t>
          </a:r>
          <a:endParaRPr lang="en-US" sz="6500" b="1" kern="1200" dirty="0"/>
        </a:p>
      </dsp:txBody>
      <dsp:txXfrm>
        <a:off x="715644" y="3579812"/>
        <a:ext cx="2658110" cy="119327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8/16/2021 1:37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912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3</a:t>
            </a:fld>
            <a:endParaRPr lang="en-US"/>
          </a:p>
        </p:txBody>
      </p:sp>
    </p:spTree>
    <p:extLst>
      <p:ext uri="{BB962C8B-B14F-4D97-AF65-F5344CB8AC3E}">
        <p14:creationId xmlns:p14="http://schemas.microsoft.com/office/powerpoint/2010/main" val="184564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4</a:t>
            </a:fld>
            <a:endParaRPr lang="en-US"/>
          </a:p>
        </p:txBody>
      </p:sp>
    </p:spTree>
    <p:extLst>
      <p:ext uri="{BB962C8B-B14F-4D97-AF65-F5344CB8AC3E}">
        <p14:creationId xmlns:p14="http://schemas.microsoft.com/office/powerpoint/2010/main" val="55511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10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986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14</a:t>
            </a:fld>
            <a:endParaRPr lang="en-GB"/>
          </a:p>
        </p:txBody>
      </p:sp>
    </p:spTree>
    <p:extLst>
      <p:ext uri="{BB962C8B-B14F-4D97-AF65-F5344CB8AC3E}">
        <p14:creationId xmlns:p14="http://schemas.microsoft.com/office/powerpoint/2010/main" val="1683576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4.xml"/><Relationship Id="rId4" Type="http://schemas.openxmlformats.org/officeDocument/2006/relationships/image" Target="../media/image2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8/16/2021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8/16/2021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591309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24198066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80002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9.emf"/><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theme" Target="../theme/theme4.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image" Target="../media/image9.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theme" Target="../theme/theme5.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7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 id="2147483793" r:id="rId5"/>
    <p:sldLayoutId id="2147483794" r:id="rId6"/>
    <p:sldLayoutId id="214748379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jpg"/><Relationship Id="rId7"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35.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5.emf"/><Relationship Id="rId10" Type="http://schemas.openxmlformats.org/officeDocument/2006/relationships/image" Target="../media/image41.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40.jpe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26.xml"/><Relationship Id="rId5" Type="http://schemas.openxmlformats.org/officeDocument/2006/relationships/image" Target="../media/image45.pn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26.xml"/><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8.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p:txBody>
          <a:bodyPr>
            <a:normAutofit/>
          </a:bodyPr>
          <a:lstStyle/>
          <a:p>
            <a:r>
              <a:rPr lang="en-US" sz="4000" dirty="0"/>
              <a:t>Use Cases</a:t>
            </a:r>
          </a:p>
        </p:txBody>
      </p:sp>
    </p:spTree>
    <p:extLst>
      <p:ext uri="{BB962C8B-B14F-4D97-AF65-F5344CB8AC3E}">
        <p14:creationId xmlns:p14="http://schemas.microsoft.com/office/powerpoint/2010/main" val="251882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051" y="1705128"/>
            <a:ext cx="8447964" cy="475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504" y="1828800"/>
            <a:ext cx="8504071" cy="47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organizational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618" y="1867183"/>
            <a:ext cx="8557146"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04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algn="ctr"/>
            <a:r>
              <a:rPr lang="en-US" sz="5400" b="1" dirty="0">
                <a:solidFill>
                  <a:srgbClr val="7030A0"/>
                </a:solidFill>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D0C2-89BD-40FC-8DB4-9453DDBD7B1F}"/>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Thank you</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
        <p:nvSpPr>
          <p:cNvPr id="8" name="Title 1">
            <a:extLst>
              <a:ext uri="{FF2B5EF4-FFF2-40B4-BE49-F238E27FC236}">
                <a16:creationId xmlns:a16="http://schemas.microsoft.com/office/drawing/2014/main" id="{B72E95DD-0675-499F-A5C4-0BC064E8D0E2}"/>
              </a:ext>
            </a:extLst>
          </p:cNvPr>
          <p:cNvSpPr txBox="1">
            <a:spLocks/>
          </p:cNvSpPr>
          <p:nvPr/>
        </p:nvSpPr>
        <p:spPr>
          <a:xfrm>
            <a:off x="0" y="1640114"/>
            <a:ext cx="12192000" cy="3933371"/>
          </a:xfrm>
        </p:spPr>
        <p:txBody>
          <a:bodyPr wrap="square" lIns="0" tIns="0" rIns="0" bIns="0">
            <a:normAutofit/>
          </a:bodyPr>
          <a:lstStyle>
            <a:lvl1pPr algn="l" defTabSz="914400" rtl="0" eaLnBrk="1" latinLnBrk="0" hangingPunct="1">
              <a:lnSpc>
                <a:spcPts val="3137"/>
              </a:lnSpc>
              <a:spcBef>
                <a:spcPct val="0"/>
              </a:spcBef>
              <a:buNone/>
              <a:defRPr sz="2745" strike="noStrike" kern="1200">
                <a:solidFill>
                  <a:schemeClr val="tx1"/>
                </a:solidFill>
                <a:latin typeface="+mj-lt"/>
                <a:ea typeface="+mj-ea"/>
                <a:cs typeface="+mj-cs"/>
              </a:defRPr>
            </a:lvl1pPr>
          </a:lstStyle>
          <a:p>
            <a:r>
              <a:rPr lang="en-US" sz="4000"/>
              <a:t>Low Code Evolution</a:t>
            </a:r>
            <a:endParaRPr lang="en-US" sz="4000" dirty="0"/>
          </a:p>
        </p:txBody>
      </p:sp>
    </p:spTree>
    <p:extLst>
      <p:ext uri="{BB962C8B-B14F-4D97-AF65-F5344CB8AC3E}">
        <p14:creationId xmlns:p14="http://schemas.microsoft.com/office/powerpoint/2010/main" val="281531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3219723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1959674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22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9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8773845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GROWTH</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INNOVATION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CONSOLIDATION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CITIZEN PAINS</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ACCESSIBILITY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EFFICACY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1591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Innovation platform</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justify once, unlimited innovations forever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Easy first step to your digital transformation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unique &amp; </a:t>
            </a: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inclusive IT and Business innovation culture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philosophy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One Microsoft Story – MS understands business of Platforms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Company-wide digitized with easy-to-use mobile/IoT enabled applications even for frontline workers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Significantly lowered cost of automation, digitization and innovation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Fuss-less continuous innovations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Easy to create, easy to retire, easy to change</a:t>
            </a:r>
          </a:p>
        </p:txBody>
      </p:sp>
    </p:spTree>
    <p:extLst>
      <p:ext uri="{BB962C8B-B14F-4D97-AF65-F5344CB8AC3E}">
        <p14:creationId xmlns:p14="http://schemas.microsoft.com/office/powerpoint/2010/main" val="709945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351</TotalTime>
  <Words>1029</Words>
  <Application>Microsoft Office PowerPoint</Application>
  <PresentationFormat>Widescreen</PresentationFormat>
  <Paragraphs>121</Paragraphs>
  <Slides>15</Slides>
  <Notes>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15</vt:i4>
      </vt:variant>
    </vt:vector>
  </HeadingPairs>
  <TitlesOfParts>
    <vt:vector size="29"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1_M365 PPT Template - 2017</vt:lpstr>
      <vt:lpstr>1_Office Theme</vt:lpstr>
      <vt:lpstr>Black Template</vt:lpstr>
      <vt:lpstr>Light Gray Template</vt:lpstr>
      <vt:lpstr>Use Cases</vt:lpstr>
      <vt:lpstr>PowerPoint Presentation</vt:lpstr>
      <vt:lpstr>Vehicle glass repair provider digitizes processes and increases productivity with  self-developed apps </vt:lpstr>
      <vt:lpstr>PowerPoint Presentation</vt:lpstr>
      <vt:lpstr>PowerPoint Presentation</vt:lpstr>
      <vt:lpstr>PowerPoint Presentation</vt:lpstr>
      <vt:lpstr>PowerPoint Presentation</vt:lpstr>
      <vt:lpstr>Who buys Power Platform?</vt:lpstr>
      <vt:lpstr>Power Platform loved by businesses in all segments</vt:lpstr>
      <vt:lpstr>Power Apps</vt:lpstr>
      <vt:lpstr>Power BI</vt:lpstr>
      <vt:lpstr>Power Automate</vt:lpstr>
      <vt:lpstr>Power Virtual Agents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68</cp:revision>
  <dcterms:created xsi:type="dcterms:W3CDTF">2020-02-12T12:44:10Z</dcterms:created>
  <dcterms:modified xsi:type="dcterms:W3CDTF">2021-08-15T20:07:40Z</dcterms:modified>
</cp:coreProperties>
</file>